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2" r:id="rId5"/>
    <p:sldId id="268" r:id="rId6"/>
    <p:sldId id="281" r:id="rId7"/>
    <p:sldId id="295" r:id="rId8"/>
    <p:sldId id="305" r:id="rId9"/>
    <p:sldId id="307" r:id="rId10"/>
    <p:sldId id="308" r:id="rId11"/>
    <p:sldId id="303" r:id="rId12"/>
    <p:sldId id="304" r:id="rId13"/>
    <p:sldId id="292" r:id="rId14"/>
    <p:sldId id="309" r:id="rId15"/>
    <p:sldId id="300" r:id="rId16"/>
    <p:sldId id="301" r:id="rId17"/>
    <p:sldId id="285" r:id="rId18"/>
    <p:sldId id="290" r:id="rId19"/>
    <p:sldId id="266" r:id="rId20"/>
  </p:sldIdLst>
  <p:sldSz cx="12192000" cy="6858000"/>
  <p:notesSz cx="6858000" cy="9144000"/>
  <p:embeddedFontLst>
    <p:embeddedFont>
      <p:font typeface="HY견고딕" panose="02030600000101010101" pitchFamily="18" charset="-127"/>
      <p:regular r:id="rId22"/>
    </p:embeddedFont>
    <p:embeddedFont>
      <p:font typeface="Verdana" panose="020B0604030504040204" pitchFamily="34" charset="0"/>
      <p:regular r:id="rId23"/>
      <p:bold r:id="rId24"/>
      <p:italic r:id="rId25"/>
      <p:boldItalic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C7BF"/>
    <a:srgbClr val="FAFAF8"/>
    <a:srgbClr val="C0E6E2"/>
    <a:srgbClr val="A1DBD5"/>
    <a:srgbClr val="B7E3DF"/>
    <a:srgbClr val="5CDABC"/>
    <a:srgbClr val="A7EBDB"/>
    <a:srgbClr val="C7F2E8"/>
    <a:srgbClr val="E3F2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1" autoAdjust="0"/>
    <p:restoredTop sz="88471" autoAdjust="0"/>
  </p:normalViewPr>
  <p:slideViewPr>
    <p:cSldViewPr snapToGrid="0">
      <p:cViewPr varScale="1">
        <p:scale>
          <a:sx n="101" d="100"/>
          <a:sy n="101" d="100"/>
        </p:scale>
        <p:origin x="67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3B85E-8A48-4066-B72F-913BB4E69F89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CB6DC-0120-4A0B-9EB4-AC0E3C506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72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11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662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82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889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파란색이 센서 측정 값 빨강색이 실제 값 </a:t>
            </a:r>
            <a:r>
              <a:rPr lang="ko-KR" altLang="en-US" dirty="0" err="1"/>
              <a:t>예측값이</a:t>
            </a:r>
            <a:r>
              <a:rPr lang="ko-KR" altLang="en-US" dirty="0"/>
              <a:t> 필터해서 얻어낸 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871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연산 각도 분석은 측정 노이즈와 진동의 노이즈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사용자마다의 특성에 의해 오차가 많이 발생할 것이라는 피드백을 받았었음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칼만필터를 통해 가속도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센서의 노이즈가 상당히 줄어들었고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특성상 사용 전 해당 각도나 위치를 미리 저장 해 두어야 한다는 점을 고려하여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indent="0">
              <a:lnSpc>
                <a:spcPct val="150000"/>
              </a:lnSpc>
              <a:buSzPct val="50000"/>
              <a:buNone/>
            </a:pP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적분의 오차 값과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Pitch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Roll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Yaw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연산을 통해 얻게 되는 오차 값의 성능을 비교 중에 있음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145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파란색이 센서 측정 값 빨강색이 실제 값 </a:t>
            </a:r>
            <a:r>
              <a:rPr lang="ko-KR" altLang="en-US" dirty="0" err="1"/>
              <a:t>예측값이</a:t>
            </a:r>
            <a:r>
              <a:rPr lang="ko-KR" altLang="en-US" dirty="0"/>
              <a:t> 필터해서 얻어낸 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23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32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6082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733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2B2C3-EF9F-4F8E-BAB2-A058C2140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4599"/>
            <a:ext cx="9144000" cy="2219326"/>
          </a:xfrm>
        </p:spPr>
        <p:txBody>
          <a:bodyPr anchor="b">
            <a:normAutofit/>
          </a:bodyPr>
          <a:lstStyle>
            <a:lvl1pPr algn="ctr">
              <a:defRPr lang="ko-KR" altLang="en-US" dirty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C9015-9163-4371-A632-46199E5F1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8224"/>
            <a:ext cx="9144000" cy="10763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FEC9C-64C0-40B4-B74D-73774409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C83DC-4C63-42DB-80A6-D6F30EAE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94813-42EC-4291-9222-F4B63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13531D-DCB1-4A3D-872F-A0FA14BE5B04}"/>
              </a:ext>
            </a:extLst>
          </p:cNvPr>
          <p:cNvSpPr/>
          <p:nvPr userDrawn="1"/>
        </p:nvSpPr>
        <p:spPr>
          <a:xfrm>
            <a:off x="0" y="-1"/>
            <a:ext cx="12192000" cy="2353121"/>
          </a:xfrm>
          <a:prstGeom prst="rect">
            <a:avLst/>
          </a:prstGeom>
          <a:solidFill>
            <a:srgbClr val="C0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72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D09629-1170-4648-9FB6-13B7CE94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40657-EE57-4BE3-8661-C1D89BC72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357B2-08BA-4143-A44B-A01607295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BCB0B-FF05-4783-B27A-82DDDDB73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40E2F-2683-4142-BC4D-60D38C5C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FFCCFB-EC5B-4DA5-8CA1-629823A7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50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C171E-191B-4858-BDB8-8288AD0BE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CA3F20-CAA5-4D16-B68A-A6BBF7B583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826DA0-A5D7-405C-96D1-09AE257F3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0B9198-179E-4086-A6F0-67411CFAE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56016-99CC-4E61-BF68-A960181D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8770E0-E392-459F-8F33-970AB6296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819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949E3-8E31-411E-8334-26BFE2DC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E952F8-A78B-4C55-8B82-85732B8DD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11AAA-5D65-4C3D-8D79-95E2D6CB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BBFD5-BF10-4974-BF2F-B30326D2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373E-95C7-4FBC-949C-C0466418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801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4A94BA-74E9-4C3A-8B9B-82FB0139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A28BB9-9762-4580-B700-DACD84C7F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DD17B1-9424-420B-A176-51A6D315A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2C6F2-29BF-49BA-B2FC-AB746F8D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B0F28-E468-4981-984E-57874111B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00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C6C74-292C-4E9A-9292-0F39FFCD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>
            <a:lvl1pPr algn="ctr">
              <a:defRPr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48B39-54F1-4406-BBD6-72185B85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85DA14-7BF9-4191-B7D7-88A146B4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9F7E2-0CDA-4A69-8BA7-22059967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0BEDF0E-9B64-4BD2-8DC5-A1BBE7AB370C}"/>
              </a:ext>
            </a:extLst>
          </p:cNvPr>
          <p:cNvCxnSpPr>
            <a:cxnSpLocks/>
          </p:cNvCxnSpPr>
          <p:nvPr userDrawn="1"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10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3BB2D-5A42-40BD-927D-D448CEC2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F5797-6731-463B-9C17-8ACBFCC08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7B5B02-9984-4A95-9452-98D44B15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25D17-1C8E-4052-9ADC-719AB6F53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839C-0DF9-49F5-8884-77E4B6D2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64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93DB9-D9F8-4E31-B25F-ED024816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624891-4E1B-4635-924A-0026BAA94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E7EAC-2B8A-4362-AD03-345670139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8FD490-1777-4B8F-8F02-45D412B1E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182A0-FD0C-4FE7-B218-AEA1A0E7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49C5C4-1896-46E1-AC2A-585FEE40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909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0BD4D-844C-4C74-A67A-DDEA3C9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C57A4-7459-46BD-A4ED-1BD4FC7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0D0708-3EF0-4216-84E4-A066BE327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B063D3-4502-4D05-BBA2-7B7BA5D1B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5BE17-89F8-4967-9EEB-036901EAC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0B3745-79B9-41B9-943A-E132AC21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0E21B-ADCC-48A1-AEA6-3204E76A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A28BF2-F827-4D74-AB72-A21AFE1FF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7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66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59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_하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8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62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6423712-81AF-4D47-B830-27C2357B6C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90BD47-99D8-43D9-AA76-D52B612E652D}"/>
              </a:ext>
            </a:extLst>
          </p:cNvPr>
          <p:cNvSpPr txBox="1"/>
          <p:nvPr userDrawn="1"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06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BF27C9-34F0-4397-A494-2A43DB75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3F0A62-2B6B-4B1F-B297-DE336DB20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DFAC9-84EF-439B-9D0E-E5579CFEA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29790-0DC6-47CC-9942-83498BADFBAF}" type="datetimeFigureOut">
              <a:rPr lang="ko-KR" altLang="en-US" smtClean="0"/>
              <a:t>2018-11-19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B5AE7-8C80-4F7E-A8B0-6B03AE94D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7610B-6486-429F-B246-40B31699C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8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4A8348FC-35D8-4147-BE83-67704EB4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76825" y="418260"/>
            <a:ext cx="2038350" cy="203835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986EC1E-FF1F-4EF2-B49A-3B79745F60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defRPr b="1">
                <a:latin typeface="NanumSquareB"/>
                <a:ea typeface="NanumSquareB"/>
                <a:cs typeface="NanumSquareB"/>
                <a:sym typeface="NanumSquareB"/>
              </a:defRPr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스마트 전동칫솔 및 </a:t>
            </a:r>
            <a:b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모니터링 애플리케이션</a:t>
            </a:r>
            <a:endParaRPr lang="ko-KR" altLang="en-US" dirty="0"/>
          </a:p>
        </p:txBody>
      </p:sp>
      <p:sp>
        <p:nvSpPr>
          <p:cNvPr id="7" name="캡스톤디자인(1)…">
            <a:extLst>
              <a:ext uri="{FF2B5EF4-FFF2-40B4-BE49-F238E27FC236}">
                <a16:creationId xmlns:a16="http://schemas.microsoft.com/office/drawing/2014/main" id="{A3DA2D30-1D50-4ED1-B01B-EBCCC214B5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5081047"/>
            <a:ext cx="9144000" cy="1358694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아치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20160342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김수진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20163228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남유선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20163704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박주현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1F2CF-D231-4FBB-B476-D9185FB4C66B}"/>
              </a:ext>
            </a:extLst>
          </p:cNvPr>
          <p:cNvSpPr txBox="1"/>
          <p:nvPr/>
        </p:nvSpPr>
        <p:spPr>
          <a:xfrm>
            <a:off x="9666458" y="1522124"/>
            <a:ext cx="222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캡스톤디자인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(1)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sym typeface="NanumSquareR"/>
            </a:endParaRPr>
          </a:p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12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3561939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3891721" y="341922"/>
            <a:ext cx="44085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판별 테스트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5962650" y="1559862"/>
            <a:ext cx="4781550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50000"/>
            </a:pP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아랫쪽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어금니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45, 46, 47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번 테스트 진행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어느정도는 값을 정확히 판단하나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오차가 아직 존재하므로 더욱 줄이기 위해 매핑 값 조절 필요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 상태에서 칫솔 유지 시 값을 잘 유지함이 확인됨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lvl="1">
              <a:lnSpc>
                <a:spcPct val="150000"/>
              </a:lnSpc>
              <a:buSzPct val="50000"/>
            </a:pP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 descr="1.png">
            <a:extLst>
              <a:ext uri="{FF2B5EF4-FFF2-40B4-BE49-F238E27FC236}">
                <a16:creationId xmlns:a16="http://schemas.microsoft.com/office/drawing/2014/main" id="{4F17F72B-49CB-49AA-9ECD-991608CDE09F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767577" y="1559862"/>
            <a:ext cx="390145" cy="408433"/>
          </a:xfrm>
          <a:prstGeom prst="rect">
            <a:avLst/>
          </a:prstGeom>
        </p:spPr>
      </p:pic>
      <p:pic>
        <p:nvPicPr>
          <p:cNvPr id="2" name="영상">
            <a:hlinkClick r:id="" action="ppaction://media"/>
            <a:extLst>
              <a:ext uri="{FF2B5EF4-FFF2-40B4-BE49-F238E27FC236}">
                <a16:creationId xmlns:a16="http://schemas.microsoft.com/office/drawing/2014/main" id="{E27F7131-7D4F-45F4-B1AE-2C0DAE15D9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6308" y="1464941"/>
            <a:ext cx="4684368" cy="479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0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통신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3196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248388" y="341922"/>
            <a:ext cx="3695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통신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2171320" y="1536510"/>
            <a:ext cx="8334756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모델을 누르면 블루투스 통신을 시작 및 종료하도록 구현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모듈에서 보내는 값과 애플리케이션에서 받는 값이 달랐던 문제 해결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치아번호를 전송 시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번호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% 7)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checksum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값을 함께 전송함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통신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interval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줄여서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checksum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값이 다른 경우 값을 버림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57197" y="1659134"/>
            <a:ext cx="390145" cy="408433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957196" y="2747684"/>
            <a:ext cx="390145" cy="408433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549C68FA-5950-4937-9EBB-761410AB24A3}"/>
              </a:ext>
            </a:extLst>
          </p:cNvPr>
          <p:cNvSpPr/>
          <p:nvPr/>
        </p:nvSpPr>
        <p:spPr>
          <a:xfrm>
            <a:off x="2522748" y="3903993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654533E6-33C3-4900-8F04-1EDE988BC82E}"/>
              </a:ext>
            </a:extLst>
          </p:cNvPr>
          <p:cNvSpPr/>
          <p:nvPr/>
        </p:nvSpPr>
        <p:spPr>
          <a:xfrm>
            <a:off x="2522748" y="4425210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389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3107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98653" y="341922"/>
            <a:ext cx="6394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2898654" y="1536510"/>
            <a:ext cx="6845421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SzPct val="50000"/>
              <a:buNone/>
            </a:pP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모듈로부터 치아 번호를 </a:t>
            </a:r>
            <a:r>
              <a:rPr lang="ko-KR" altLang="en-US" sz="20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전송받을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때마다 해당 치아에 대한 카운터 값 증가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모듈과 통신하는 단위 시간으로 카운터 값을 나누어  양치 시간 계산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시간이 지나면 소리로 알림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898653" y="2172600"/>
            <a:ext cx="390145" cy="408433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898652" y="3224783"/>
            <a:ext cx="390145" cy="408433"/>
          </a:xfrm>
          <a:prstGeom prst="rect">
            <a:avLst/>
          </a:prstGeom>
        </p:spPr>
      </p:pic>
      <p:pic>
        <p:nvPicPr>
          <p:cNvPr id="7" name="그림 6" descr="3.png">
            <a:extLst>
              <a:ext uri="{FF2B5EF4-FFF2-40B4-BE49-F238E27FC236}">
                <a16:creationId xmlns:a16="http://schemas.microsoft.com/office/drawing/2014/main" id="{4BF80377-8C6E-4ABA-A6B9-13FAED8D9C64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898651" y="422446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069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관련 정보 제공 기능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4345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1769342" y="341922"/>
            <a:ext cx="8653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관련 정보 제공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705600" y="1536510"/>
            <a:ext cx="3800476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양치질을 하면서 치아 건강에 대한 정보를 얻고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좋은 양치 습관을 기를 수 있도록 여러가지 정보를 보여 줌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초에 한번씩 바뀌면서 치아 관련 정보 제공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558152" y="1584135"/>
            <a:ext cx="390145" cy="408433"/>
          </a:xfrm>
          <a:prstGeom prst="rect">
            <a:avLst/>
          </a:prstGeom>
        </p:spPr>
      </p:pic>
      <p:pic>
        <p:nvPicPr>
          <p:cNvPr id="5" name="그림 4" descr="2.png">
            <a:extLst>
              <a:ext uri="{FF2B5EF4-FFF2-40B4-BE49-F238E27FC236}">
                <a16:creationId xmlns:a16="http://schemas.microsoft.com/office/drawing/2014/main" id="{F66AB501-17ED-4B2B-B6F5-1BAE84A8406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510527" y="3548633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57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804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807830" y="341922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866900" y="1497473"/>
            <a:ext cx="8953761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판별 기능 구현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테스트 완료 후 최종 모델 구현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치아모형을 통한 값 전송 테스트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완료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관련 정보 제공 기능 구현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완료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ED10C673-7F83-427E-8092-72360187A100}"/>
              </a:ext>
            </a:extLst>
          </p:cNvPr>
          <p:cNvSpPr/>
          <p:nvPr/>
        </p:nvSpPr>
        <p:spPr>
          <a:xfrm>
            <a:off x="2222224" y="2292486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62881" y="3310496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62882" y="1713092"/>
            <a:ext cx="390145" cy="408433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8B3D993-A4E4-4DFD-BD31-D8F42104451A}"/>
              </a:ext>
            </a:extLst>
          </p:cNvPr>
          <p:cNvSpPr/>
          <p:nvPr/>
        </p:nvSpPr>
        <p:spPr>
          <a:xfrm>
            <a:off x="2222224" y="2822291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3.png">
            <a:extLst>
              <a:ext uri="{FF2B5EF4-FFF2-40B4-BE49-F238E27FC236}">
                <a16:creationId xmlns:a16="http://schemas.microsoft.com/office/drawing/2014/main" id="{CCF95567-FBD1-4E28-A695-1BA6DCFB6FCB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662880" y="4499620"/>
            <a:ext cx="390145" cy="408433"/>
          </a:xfrm>
          <a:prstGeom prst="rect">
            <a:avLst/>
          </a:prstGeom>
        </p:spPr>
      </p:pic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A1763025-8062-46C7-B7D5-EABC8D5F4062}"/>
              </a:ext>
            </a:extLst>
          </p:cNvPr>
          <p:cNvSpPr/>
          <p:nvPr/>
        </p:nvSpPr>
        <p:spPr>
          <a:xfrm>
            <a:off x="2222224" y="396238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703CE311-0225-4D63-9117-781022C39D3F}"/>
              </a:ext>
            </a:extLst>
          </p:cNvPr>
          <p:cNvSpPr/>
          <p:nvPr/>
        </p:nvSpPr>
        <p:spPr>
          <a:xfrm>
            <a:off x="2222224" y="5194846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4281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03AD73-8718-4A35-ADA0-49B8C0DF81DC}"/>
              </a:ext>
            </a:extLst>
          </p:cNvPr>
          <p:cNvSpPr txBox="1"/>
          <p:nvPr/>
        </p:nvSpPr>
        <p:spPr>
          <a:xfrm>
            <a:off x="4508866" y="2644170"/>
            <a:ext cx="3174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B3427D02-D294-49E9-93F0-1FD4CC25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18697" y="2180870"/>
            <a:ext cx="2496260" cy="249626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6756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D4EC9FAD-F4C7-427B-9FA9-F52D35FE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4A80FE-0C8F-40B3-AC4D-1DA282109BB9}"/>
              </a:ext>
            </a:extLst>
          </p:cNvPr>
          <p:cNvSpPr txBox="1"/>
          <p:nvPr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EEE79C-C3A5-4AC6-87F8-4B366BCFDC79}"/>
              </a:ext>
            </a:extLst>
          </p:cNvPr>
          <p:cNvSpPr/>
          <p:nvPr/>
        </p:nvSpPr>
        <p:spPr>
          <a:xfrm>
            <a:off x="4798740" y="2494682"/>
            <a:ext cx="4572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피드백 내용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추후 일정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</p:txBody>
      </p:sp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FD878155-04AB-44E5-B361-4D133A7C71C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76599" y="2494682"/>
            <a:ext cx="390145" cy="408433"/>
          </a:xfrm>
          <a:prstGeom prst="rect">
            <a:avLst/>
          </a:prstGeom>
        </p:spPr>
      </p:pic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C170F17B-B05E-4BE3-94B7-05FFB9026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72334" y="3592903"/>
            <a:ext cx="390145" cy="408433"/>
          </a:xfrm>
          <a:prstGeom prst="rect">
            <a:avLst/>
          </a:prstGeom>
        </p:spPr>
      </p:pic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D91BC421-0DB6-4D3C-847B-51BA835B116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72333" y="4691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86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8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528101" y="341922"/>
            <a:ext cx="3135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0AC6B6-728E-4A64-9826-7F423A7BB79C}"/>
              </a:ext>
            </a:extLst>
          </p:cNvPr>
          <p:cNvCxnSpPr>
            <a:cxnSpLocks/>
          </p:cNvCxnSpPr>
          <p:nvPr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277016" cy="412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갑자기 문제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마니마니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발생 다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해결할슈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잇나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!?!?!??!? </a:t>
            </a: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@@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ㅇㅋㅇㅋ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가능가능 </a:t>
            </a:r>
          </a:p>
        </p:txBody>
      </p:sp>
      <p:pic>
        <p:nvPicPr>
          <p:cNvPr id="7" name="그림 6" descr="1.png">
            <a:extLst>
              <a:ext uri="{FF2B5EF4-FFF2-40B4-BE49-F238E27FC236}">
                <a16:creationId xmlns:a16="http://schemas.microsoft.com/office/drawing/2014/main" id="{D75A5159-F675-477E-8882-F4BF103E7E1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97876" y="2149366"/>
            <a:ext cx="516800" cy="541025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609D71B-0D94-4494-870E-FE925FBA84A2}"/>
              </a:ext>
            </a:extLst>
          </p:cNvPr>
          <p:cNvSpPr/>
          <p:nvPr/>
        </p:nvSpPr>
        <p:spPr>
          <a:xfrm>
            <a:off x="1397876" y="4398972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0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35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진행 상황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228DDE-DC4F-4B07-A283-307E22D31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604" y="1450009"/>
            <a:ext cx="7040791" cy="506606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E3BA24-CC02-495A-8865-078630918373}"/>
              </a:ext>
            </a:extLst>
          </p:cNvPr>
          <p:cNvSpPr/>
          <p:nvPr/>
        </p:nvSpPr>
        <p:spPr>
          <a:xfrm>
            <a:off x="8420617" y="2105025"/>
            <a:ext cx="342900" cy="3997330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26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판별 기능 구현 </a:t>
            </a:r>
            <a:r>
              <a:rPr lang="en-US" altLang="ko-KR" dirty="0"/>
              <a:t>- </a:t>
            </a:r>
            <a:r>
              <a:rPr lang="ko-KR" altLang="en-US" dirty="0"/>
              <a:t>센서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9133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356590" y="341922"/>
            <a:ext cx="34788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문제점 해결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6267449" y="1763286"/>
            <a:ext cx="4772025" cy="4038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50000"/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 필터 알고리즘을 사용하여 센서 값에 대한 오차 보정 테스트 진행 결과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기본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노이즈에 대한 오차 값이 상당히 감소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칼만필터 알고리즘을 사용하면 연산이 늦어져 약간의 연산 딜레이가 발생하나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모니터링 알고리즘 상 큰 문제는 없는 것으로 판단함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9FA570-79BA-424A-81D9-7770EB49FB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275" y="1620412"/>
            <a:ext cx="4409524" cy="4038095"/>
          </a:xfrm>
          <a:prstGeom prst="rect">
            <a:avLst/>
          </a:prstGeom>
        </p:spPr>
      </p:pic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D0DFEFA3-C307-4F0E-AA48-88E4A17985C5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100951" y="1791861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07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664366" y="341922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성능 분석</a:t>
            </a:r>
          </a:p>
        </p:txBody>
      </p:sp>
      <p:sp>
        <p:nvSpPr>
          <p:cNvPr id="5" name="다양한 스마트 헬스케어 제품 출시…">
            <a:extLst>
              <a:ext uri="{FF2B5EF4-FFF2-40B4-BE49-F238E27FC236}">
                <a16:creationId xmlns:a16="http://schemas.microsoft.com/office/drawing/2014/main" id="{E69C9541-619D-427C-8F61-1F6949C242AB}"/>
              </a:ext>
            </a:extLst>
          </p:cNvPr>
          <p:cNvSpPr txBox="1">
            <a:spLocks/>
          </p:cNvSpPr>
          <p:nvPr/>
        </p:nvSpPr>
        <p:spPr>
          <a:xfrm>
            <a:off x="2194325" y="1485907"/>
            <a:ext cx="8235549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SzPct val="50000"/>
              <a:buNone/>
            </a:pP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 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VS 3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연산을 통한 각도 분석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매핑은 적분을 센서 값 적분을 통해 임의의 </a:t>
            </a:r>
            <a:r>
              <a:rPr lang="en-US" altLang="ko-KR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x,y,z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좌표를 지정하는 방법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축 연산은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센서값을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통해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Pitch, Roll, Yaw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도출하여 각도를 기억하는 방법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매핑 알고리즘에서의 적분의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오차값과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Pitch, Roll, Yaw 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연산의 </a:t>
            </a:r>
            <a:r>
              <a:rPr lang="ko-KR" altLang="en-US" sz="18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오차값의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성능 비교 후 결과가 좋게 나오는 알고리즘을 선택하여 치아 판별 기능을 구현할 계획임</a:t>
            </a:r>
            <a:endParaRPr lang="en-US" altLang="ko-KR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  <a:buSzPct val="50000"/>
            </a:pP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5B04BE4D-C2B5-4183-BD7C-BA2EB7C7C694}"/>
              </a:ext>
            </a:extLst>
          </p:cNvPr>
          <p:cNvSpPr/>
          <p:nvPr/>
        </p:nvSpPr>
        <p:spPr>
          <a:xfrm>
            <a:off x="2111796" y="438841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1.png">
            <a:extLst>
              <a:ext uri="{FF2B5EF4-FFF2-40B4-BE49-F238E27FC236}">
                <a16:creationId xmlns:a16="http://schemas.microsoft.com/office/drawing/2014/main" id="{BD2B4CFD-25A7-41E9-A6EF-EFEE4F59771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99253" y="2659856"/>
            <a:ext cx="390145" cy="408433"/>
          </a:xfrm>
          <a:prstGeom prst="rect">
            <a:avLst/>
          </a:prstGeom>
        </p:spPr>
      </p:pic>
      <p:pic>
        <p:nvPicPr>
          <p:cNvPr id="11" name="그림 10" descr="2.png">
            <a:extLst>
              <a:ext uri="{FF2B5EF4-FFF2-40B4-BE49-F238E27FC236}">
                <a16:creationId xmlns:a16="http://schemas.microsoft.com/office/drawing/2014/main" id="{0244BDE7-266A-4418-99FC-F09B03676108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999253" y="3224783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609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1441</TotalTime>
  <Words>455</Words>
  <Application>Microsoft Office PowerPoint</Application>
  <PresentationFormat>와이드스크린</PresentationFormat>
  <Paragraphs>84</Paragraphs>
  <Slides>19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나눔스퀘어</vt:lpstr>
      <vt:lpstr>맑은 고딕</vt:lpstr>
      <vt:lpstr>NanumSquareR</vt:lpstr>
      <vt:lpstr>NanumSquareB</vt:lpstr>
      <vt:lpstr>나눔스퀘어 ExtraBold</vt:lpstr>
      <vt:lpstr>HY견고딕</vt:lpstr>
      <vt:lpstr>Arial</vt:lpstr>
      <vt:lpstr>Verdana</vt:lpstr>
      <vt:lpstr>Office 테마</vt:lpstr>
      <vt:lpstr>스마트 전동칫솔 및  모니터링 애플리케이션</vt:lpstr>
      <vt:lpstr>PowerPoint 프레젠테이션</vt:lpstr>
      <vt:lpstr>피드백 내용</vt:lpstr>
      <vt:lpstr>PowerPoint 프레젠테이션</vt:lpstr>
      <vt:lpstr>프로젝트 진행 상황</vt:lpstr>
      <vt:lpstr>PowerPoint 프레젠테이션</vt:lpstr>
      <vt:lpstr>치아 판별 기능 구현 - 센서</vt:lpstr>
      <vt:lpstr>PowerPoint 프레젠테이션</vt:lpstr>
      <vt:lpstr>PowerPoint 프레젠테이션</vt:lpstr>
      <vt:lpstr>PowerPoint 프레젠테이션</vt:lpstr>
      <vt:lpstr>블루투스 통신</vt:lpstr>
      <vt:lpstr>PowerPoint 프레젠테이션</vt:lpstr>
      <vt:lpstr>양치 시간 측정 기능 구현</vt:lpstr>
      <vt:lpstr>PowerPoint 프레젠테이션</vt:lpstr>
      <vt:lpstr>치아 관련 정보 제공 기능</vt:lpstr>
      <vt:lpstr>PowerPoint 프레젠테이션</vt:lpstr>
      <vt:lpstr>추후 일정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남유선</dc:creator>
  <cp:lastModifiedBy>id01096883446@gmail.com</cp:lastModifiedBy>
  <cp:revision>129</cp:revision>
  <dcterms:created xsi:type="dcterms:W3CDTF">2018-10-14T13:17:29Z</dcterms:created>
  <dcterms:modified xsi:type="dcterms:W3CDTF">2018-11-19T15:40:46Z</dcterms:modified>
</cp:coreProperties>
</file>

<file path=docProps/thumbnail.jpeg>
</file>